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9" r:id="rId3"/>
    <p:sldId id="263" r:id="rId4"/>
    <p:sldId id="260" r:id="rId5"/>
    <p:sldId id="267" r:id="rId6"/>
    <p:sldId id="262" r:id="rId7"/>
    <p:sldId id="264" r:id="rId8"/>
    <p:sldId id="258" r:id="rId9"/>
    <p:sldId id="261" r:id="rId10"/>
    <p:sldId id="266" r:id="rId11"/>
    <p:sldId id="277" r:id="rId12"/>
    <p:sldId id="278" r:id="rId13"/>
    <p:sldId id="273" r:id="rId14"/>
    <p:sldId id="271" r:id="rId15"/>
    <p:sldId id="279" r:id="rId16"/>
    <p:sldId id="269" r:id="rId17"/>
    <p:sldId id="280" r:id="rId18"/>
    <p:sldId id="281" r:id="rId19"/>
    <p:sldId id="282" r:id="rId20"/>
    <p:sldId id="283" r:id="rId21"/>
    <p:sldId id="274" r:id="rId22"/>
    <p:sldId id="275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8CC1D1"/>
    <a:srgbClr val="CFAFBD"/>
    <a:srgbClr val="EACAC9"/>
    <a:srgbClr val="ECCAC9"/>
    <a:srgbClr val="F8E9C4"/>
    <a:srgbClr val="DBE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328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EC16A-08AD-4AAE-B637-BE28DA11A014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C1812-77CE-484E-85F6-6B2D04A9A8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710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C1812-77CE-484E-85F6-6B2D04A9A83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7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C1812-77CE-484E-85F6-6B2D04A9A83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714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C1812-77CE-484E-85F6-6B2D04A9A83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456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530D-1712-4EFB-AA15-652745D165DA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02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9F0218-3924-42A4-8637-5E3204D85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6454842-F910-41F4-8DD8-4EB4C4B24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E7D366D-3F16-4A3C-8719-B43A5D46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530D-1712-4EFB-AA15-652745D165DA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69FBAE2-967B-4B91-B630-453113BA7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BF9D215-6B55-4B50-9B28-D624DC482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83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A0CFABF-D3D5-4038-BB88-02DE959E2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1032F0E-D600-4EA1-A3FF-9318B8330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B26897-928F-4A58-869E-40AFDB7D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530D-1712-4EFB-AA15-652745D165DA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63C2AF0-43C1-4A68-9BF3-22CF01CFB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9D97F3E-D76D-4AD4-9218-C19E03E9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074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C7D499-ABAA-4FFA-BBB1-FD7A22053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4318C0C-C628-4101-859E-F1B28A53D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62FCB28-9D2C-4B52-BEFA-30F2474F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530D-1712-4EFB-AA15-652745D165DA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2E0961-6B5B-46A6-82C7-4B625EE60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C0FF32-657F-4001-A10A-9C5E602E2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44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822682-1419-46E6-8E2B-F221BCD49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934892E-194F-4B31-82BA-87C844AB7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A0BED3-6F53-458D-8CC2-8622178A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530D-1712-4EFB-AA15-652745D165DA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B3F857F-8E5C-4013-BEC1-8B54CD6B0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8E958C-79CC-45BC-85A6-2B77CFD32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652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B0B1FB-618E-4919-B243-4729B2DAC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55687AD-153D-4B45-BD82-09C869602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131A19C-057E-4176-98C2-06F2554C6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477C8D2-7B99-48C1-9576-76CE796D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530D-1712-4EFB-AA15-652745D165DA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89826A2-13D9-4CEC-911F-7AD468BC0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FB86490-F271-4200-B8A4-3098B97E8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04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1FFF83-B443-4495-8004-131EBA530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C166AB1-E3E0-4276-ABB3-B819A18C0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23509F-ED00-43BB-9C71-E9BCF5D07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856C89D-18C5-45C8-8B93-2EC775CD0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D33AA04-9056-44CA-8426-8B72CA5E0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9C8CE35-AD29-4725-9DB8-71C58717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530D-1712-4EFB-AA15-652745D165DA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D890688-5B33-4E9D-9F65-D509A8C6F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BBBA454-B658-405F-A925-6AFA8E2B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57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172087F-8391-4076-89B5-F82255864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29FB416-0390-4846-8987-89D47AE1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530D-1712-4EFB-AA15-652745D165DA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59FD7DB-9273-45F9-9982-FF497044A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2360CF0-B938-4269-A835-C06A4926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986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530D-1712-4EFB-AA15-652745D165DA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676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D11AE7-CD63-4060-8D38-AEB90AE5B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389E2B8-DE08-4F0B-A631-E387B131E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A5D3D7-4B9F-4B50-83DC-72A30B2CF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829BA-F28B-4411-A221-DE3BD4511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530D-1712-4EFB-AA15-652745D165DA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DB29149-1864-4A9F-A078-4A8F79BF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01538F5-9DCB-48CF-B2E2-283CEE12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083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2E44B1-3F71-47FC-A88F-DC9B90176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BD8EFE5-FB54-4D46-963E-24A69D8525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3D56C9E-DE62-4B2B-A6AA-370445C7C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F7F9137-8BA0-44A8-8719-855DF61F5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530D-1712-4EFB-AA15-652745D165DA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273CA44-73B6-42E3-BD7E-80E85CE4A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C5434CB-0207-4C6D-A4A0-82D9E1A0A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42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3AD7403-CFD9-405A-A19A-31511188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44EDFD-7D7D-4000-9919-64610948E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66A7AB1-4B73-4040-9D53-AF257B040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F530D-1712-4EFB-AA15-652745D165DA}" type="datetimeFigureOut">
              <a:rPr lang="zh-CN" altLang="en-US" smtClean="0"/>
              <a:t>2019/10/23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98012CD-8F2C-4802-AB33-64CEF398DF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813983-1CD4-47A7-BA3F-BFB61DD04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822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39.jpe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0.jpe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3.jpeg"/><Relationship Id="rId5" Type="http://schemas.microsoft.com/office/2007/relationships/hdphoto" Target="../media/hdphoto2.wdp"/><Relationship Id="rId4" Type="http://schemas.openxmlformats.org/officeDocument/2006/relationships/image" Target="../media/image42.jpe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7.png"/><Relationship Id="rId5" Type="http://schemas.openxmlformats.org/officeDocument/2006/relationships/image" Target="../media/image58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4.jpeg"/><Relationship Id="rId4" Type="http://schemas.openxmlformats.org/officeDocument/2006/relationships/image" Target="../media/image10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CB7B6623-A6D3-41AF-BC98-E04B05BA5F29}"/>
              </a:ext>
            </a:extLst>
          </p:cNvPr>
          <p:cNvSpPr/>
          <p:nvPr/>
        </p:nvSpPr>
        <p:spPr>
          <a:xfrm>
            <a:off x="0" y="0"/>
            <a:ext cx="12192000" cy="6946533"/>
          </a:xfrm>
          <a:prstGeom prst="rect">
            <a:avLst/>
          </a:prstGeom>
          <a:solidFill>
            <a:srgbClr val="F8E9C4"/>
          </a:solidFill>
          <a:ln>
            <a:solidFill>
              <a:srgbClr val="CFAF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xmlns="" id="{E0236BF0-1950-419A-BDBB-53E565728913}"/>
              </a:ext>
            </a:extLst>
          </p:cNvPr>
          <p:cNvSpPr/>
          <p:nvPr/>
        </p:nvSpPr>
        <p:spPr>
          <a:xfrm>
            <a:off x="450168" y="365760"/>
            <a:ext cx="11357316" cy="6492240"/>
          </a:xfrm>
          <a:prstGeom prst="roundRect">
            <a:avLst/>
          </a:prstGeom>
          <a:solidFill>
            <a:srgbClr val="DBE4ED"/>
          </a:solidFill>
          <a:ln>
            <a:solidFill>
              <a:srgbClr val="DBE4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D927E67-6433-4019-9F6E-CE37E4BC25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62" r="8388" b="15583"/>
          <a:stretch/>
        </p:blipFill>
        <p:spPr>
          <a:xfrm>
            <a:off x="-205838" y="5062693"/>
            <a:ext cx="12397838" cy="18838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E5F37BD-2151-4B0A-973D-0E658E62F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37" y="1237955"/>
            <a:ext cx="6476313" cy="426474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051F44C1-A5FE-44FB-81C3-BE3C191F2119}"/>
              </a:ext>
            </a:extLst>
          </p:cNvPr>
          <p:cNvSpPr txBox="1"/>
          <p:nvPr/>
        </p:nvSpPr>
        <p:spPr>
          <a:xfrm>
            <a:off x="7386060" y="824940"/>
            <a:ext cx="1200329" cy="41492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TW" altLang="en-US" sz="6600" b="1" dirty="0" smtClean="0">
                <a:latin typeface=" 汉仪良品线简" panose="00020600040101010101" pitchFamily="18" charset="-122"/>
                <a:ea typeface=" 汉仪良品线简" panose="00020600040101010101" pitchFamily="18" charset="-122"/>
              </a:rPr>
              <a:t>秋季旅行</a:t>
            </a:r>
            <a:endParaRPr lang="zh-CN" altLang="en-US" sz="6600" b="1" dirty="0">
              <a:latin typeface=" 汉仪良品线简" panose="00020600040101010101" pitchFamily="18" charset="-122"/>
              <a:ea typeface=" 汉仪良品线简" panose="00020600040101010101" pitchFamily="18" charset="-122"/>
            </a:endParaRP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xmlns="" id="{FAE97B86-09C7-44DD-BCBB-D9C1FE00BECD}"/>
              </a:ext>
            </a:extLst>
          </p:cNvPr>
          <p:cNvCxnSpPr/>
          <p:nvPr/>
        </p:nvCxnSpPr>
        <p:spPr>
          <a:xfrm>
            <a:off x="8804787" y="943897"/>
            <a:ext cx="0" cy="5309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xmlns="" id="{7A28345B-2636-4DCD-873D-A152C40BAEE4}"/>
              </a:ext>
            </a:extLst>
          </p:cNvPr>
          <p:cNvSpPr txBox="1"/>
          <p:nvPr/>
        </p:nvSpPr>
        <p:spPr>
          <a:xfrm>
            <a:off x="8586389" y="1551274"/>
            <a:ext cx="4501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000" dirty="0" smtClean="0">
                <a:latin typeface=" 汉仪良品线简" panose="00020600040101010101" pitchFamily="18" charset="-122"/>
                <a:ea typeface=" 汉仪良品线简" panose="00020600040101010101" pitchFamily="18" charset="-122"/>
              </a:rPr>
              <a:t>慈幼中學</a:t>
            </a:r>
            <a:r>
              <a:rPr lang="en-US" altLang="zh-TW" sz="2000" dirty="0" smtClean="0">
                <a:latin typeface=" 汉仪良品线简" panose="00020600040101010101" pitchFamily="18" charset="-122"/>
                <a:ea typeface=" 汉仪良品线简" panose="00020600040101010101" pitchFamily="18" charset="-122"/>
              </a:rPr>
              <a:t>︵</a:t>
            </a:r>
            <a:r>
              <a:rPr lang="zh-TW" altLang="en-US" sz="2000" dirty="0" smtClean="0">
                <a:latin typeface=" 汉仪良品线简" panose="00020600040101010101" pitchFamily="18" charset="-122"/>
                <a:ea typeface=" 汉仪良品线简" panose="00020600040101010101" pitchFamily="18" charset="-122"/>
              </a:rPr>
              <a:t>小學部</a:t>
            </a:r>
            <a:r>
              <a:rPr lang="en-US" altLang="zh-TW" sz="2000" dirty="0" smtClean="0">
                <a:latin typeface=" 汉仪良品线简" panose="00020600040101010101" pitchFamily="18" charset="-122"/>
                <a:ea typeface=" 汉仪良品线简" panose="00020600040101010101" pitchFamily="18" charset="-122"/>
              </a:rPr>
              <a:t>︶</a:t>
            </a:r>
            <a:endParaRPr lang="zh-CN" altLang="en-US" sz="2000" dirty="0">
              <a:latin typeface=" 汉仪良品线简" panose="00020600040101010101" pitchFamily="18" charset="-122"/>
              <a:ea typeface=" 汉仪良品线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179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6"/>
    </mc:Choice>
    <mc:Fallback xmlns="">
      <p:transition advTm="5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5C935467-3510-4691-8768-06579E2FE41D}"/>
              </a:ext>
            </a:extLst>
          </p:cNvPr>
          <p:cNvGrpSpPr/>
          <p:nvPr/>
        </p:nvGrpSpPr>
        <p:grpSpPr>
          <a:xfrm>
            <a:off x="0" y="0"/>
            <a:ext cx="12192000" cy="6946533"/>
            <a:chOff x="0" y="0"/>
            <a:chExt cx="12192000" cy="6946533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078D2C4D-A50B-4B5A-9112-2C3F5951795F}"/>
                </a:ext>
              </a:extLst>
            </p:cNvPr>
            <p:cNvSpPr/>
            <p:nvPr/>
          </p:nvSpPr>
          <p:spPr>
            <a:xfrm>
              <a:off x="0" y="0"/>
              <a:ext cx="12192000" cy="6946533"/>
            </a:xfrm>
            <a:prstGeom prst="rect">
              <a:avLst/>
            </a:prstGeom>
            <a:solidFill>
              <a:srgbClr val="F8E9C4"/>
            </a:solidFill>
            <a:ln>
              <a:solidFill>
                <a:srgbClr val="CFA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xmlns="" id="{D4EBA368-A515-4A47-B7A5-D0FC9019AE34}"/>
                </a:ext>
              </a:extLst>
            </p:cNvPr>
            <p:cNvSpPr/>
            <p:nvPr/>
          </p:nvSpPr>
          <p:spPr>
            <a:xfrm>
              <a:off x="379828" y="352502"/>
              <a:ext cx="11497995" cy="6505498"/>
            </a:xfrm>
            <a:prstGeom prst="roundRect">
              <a:avLst/>
            </a:prstGeom>
            <a:solidFill>
              <a:srgbClr val="DBE4ED"/>
            </a:solidFill>
            <a:ln>
              <a:solidFill>
                <a:srgbClr val="DBE4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2" name="圖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1405">
            <a:off x="1011677" y="860896"/>
            <a:ext cx="6271098" cy="4703324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31">
            <a:off x="5009742" y="813628"/>
            <a:ext cx="6601839" cy="4951379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182" y="1128677"/>
            <a:ext cx="6407285" cy="480546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C2507D62-2F91-4D03-8232-155EB210EE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62" r="8388" b="18951"/>
          <a:stretch/>
        </p:blipFill>
        <p:spPr>
          <a:xfrm>
            <a:off x="-201146" y="5355844"/>
            <a:ext cx="12397838" cy="16121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007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1863">
        <p14:flip dir="r"/>
      </p:transition>
    </mc:Choice>
    <mc:Fallback xmlns="">
      <p:transition spd="slow" advTm="118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5C935467-3510-4691-8768-06579E2FE41D}"/>
              </a:ext>
            </a:extLst>
          </p:cNvPr>
          <p:cNvGrpSpPr/>
          <p:nvPr/>
        </p:nvGrpSpPr>
        <p:grpSpPr>
          <a:xfrm>
            <a:off x="0" y="0"/>
            <a:ext cx="12192000" cy="6946533"/>
            <a:chOff x="0" y="0"/>
            <a:chExt cx="12192000" cy="6946533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078D2C4D-A50B-4B5A-9112-2C3F5951795F}"/>
                </a:ext>
              </a:extLst>
            </p:cNvPr>
            <p:cNvSpPr/>
            <p:nvPr/>
          </p:nvSpPr>
          <p:spPr>
            <a:xfrm>
              <a:off x="0" y="0"/>
              <a:ext cx="12192000" cy="6946533"/>
            </a:xfrm>
            <a:prstGeom prst="rect">
              <a:avLst/>
            </a:prstGeom>
            <a:solidFill>
              <a:srgbClr val="F8E9C4"/>
            </a:solidFill>
            <a:ln>
              <a:solidFill>
                <a:srgbClr val="CFA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xmlns="" id="{D4EBA368-A515-4A47-B7A5-D0FC9019AE34}"/>
                </a:ext>
              </a:extLst>
            </p:cNvPr>
            <p:cNvSpPr/>
            <p:nvPr/>
          </p:nvSpPr>
          <p:spPr>
            <a:xfrm>
              <a:off x="379828" y="352502"/>
              <a:ext cx="11497995" cy="6505498"/>
            </a:xfrm>
            <a:prstGeom prst="roundRect">
              <a:avLst/>
            </a:prstGeom>
            <a:solidFill>
              <a:srgbClr val="DBE4ED"/>
            </a:solidFill>
            <a:ln>
              <a:solidFill>
                <a:srgbClr val="DBE4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0" y="172667"/>
            <a:ext cx="5541523" cy="4156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773" y="2361779"/>
            <a:ext cx="5586919" cy="4190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C2507D62-2F91-4D03-8232-155EB210EE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62" r="8388" b="18951"/>
          <a:stretch/>
        </p:blipFill>
        <p:spPr>
          <a:xfrm>
            <a:off x="-201146" y="5355844"/>
            <a:ext cx="12397838" cy="161219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128825" y="1446790"/>
            <a:ext cx="4965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同學用心聆聽導賞員講解</a:t>
            </a:r>
            <a:endParaRPr lang="zh-HK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579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1299">
        <p14:flip dir="r"/>
      </p:transition>
    </mc:Choice>
    <mc:Fallback xmlns="">
      <p:transition spd="slow" advTm="112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93D1414D-00A8-407A-A2C1-264C1D6C8A93}"/>
              </a:ext>
            </a:extLst>
          </p:cNvPr>
          <p:cNvGrpSpPr/>
          <p:nvPr/>
        </p:nvGrpSpPr>
        <p:grpSpPr>
          <a:xfrm>
            <a:off x="-201146" y="0"/>
            <a:ext cx="12397838" cy="6968034"/>
            <a:chOff x="-201146" y="0"/>
            <a:chExt cx="12397838" cy="6968034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xmlns="" id="{5C935467-3510-4691-8768-06579E2FE41D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xmlns="" id="{078D2C4D-A50B-4B5A-9112-2C3F5951795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: 圆角 20">
                <a:extLst>
                  <a:ext uri="{FF2B5EF4-FFF2-40B4-BE49-F238E27FC236}">
                    <a16:creationId xmlns:a16="http://schemas.microsoft.com/office/drawing/2014/main" xmlns="" id="{D4EBA368-A515-4A47-B7A5-D0FC9019AE34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rgbClr val="DBE4ED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C2507D62-2F91-4D03-8232-155EB210E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8" y="282102"/>
            <a:ext cx="4299227" cy="573230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53" y="1719331"/>
            <a:ext cx="3331956" cy="444260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909" y="642804"/>
            <a:ext cx="3758173" cy="5010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466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9432">
        <p14:flip dir="r"/>
      </p:transition>
    </mc:Choice>
    <mc:Fallback xmlns="">
      <p:transition spd="slow" advTm="94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ABD4CE73-5F7E-436E-891D-70B781F56B0E}"/>
              </a:ext>
            </a:extLst>
          </p:cNvPr>
          <p:cNvGrpSpPr/>
          <p:nvPr/>
        </p:nvGrpSpPr>
        <p:grpSpPr>
          <a:xfrm>
            <a:off x="-201146" y="0"/>
            <a:ext cx="12397838" cy="6968034"/>
            <a:chOff x="-201146" y="0"/>
            <a:chExt cx="12397838" cy="6968034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xmlns="" id="{77C1C287-2CDD-428C-9EA6-A0A42FB83188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xmlns="" id="{3CB8A7A0-98BA-4374-9B2B-9F2492BBAF5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xmlns="" id="{A44448AE-2CD3-4309-B3A7-00B77AB48D8D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rgbClr val="DBE4ED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21CB1BB2-B21F-4650-B14A-4E23A04E1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B0A1436-C8A4-4A9B-AA9F-053735112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51880" r="74157" b="40859"/>
          <a:stretch/>
        </p:blipFill>
        <p:spPr>
          <a:xfrm rot="7573834" flipV="1">
            <a:off x="5726772" y="6324697"/>
            <a:ext cx="1374312" cy="106660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823" y="1047743"/>
            <a:ext cx="6368374" cy="477628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424FDCC-5675-4FC4-93EF-F3265CB1CBFD}"/>
              </a:ext>
            </a:extLst>
          </p:cNvPr>
          <p:cNvGrpSpPr/>
          <p:nvPr/>
        </p:nvGrpSpPr>
        <p:grpSpPr>
          <a:xfrm>
            <a:off x="6428178" y="3605251"/>
            <a:ext cx="5763822" cy="2947965"/>
            <a:chOff x="2465778" y="1511493"/>
            <a:chExt cx="4516871" cy="212377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03CAA0C3-96AA-4148-9B6C-004637CEE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26" t="45161" r="2792" b="33548"/>
            <a:stretch/>
          </p:blipFill>
          <p:spPr>
            <a:xfrm>
              <a:off x="3089673" y="1511493"/>
              <a:ext cx="3892976" cy="205002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70EAE543-ED49-45F0-98CF-F6DF17EE8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52" t="40739" r="34602"/>
            <a:stretch/>
          </p:blipFill>
          <p:spPr>
            <a:xfrm>
              <a:off x="2465778" y="1646883"/>
              <a:ext cx="2094271" cy="198838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746D5AF0-9EAF-443F-9374-4A5801C84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0" t="47307" r="68432" b="20767"/>
            <a:stretch/>
          </p:blipFill>
          <p:spPr>
            <a:xfrm>
              <a:off x="5198694" y="1792288"/>
              <a:ext cx="897306" cy="950010"/>
            </a:xfrm>
            <a:prstGeom prst="rect">
              <a:avLst/>
            </a:prstGeom>
          </p:spPr>
        </p:pic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56013371-ED21-49AA-AD78-5B0A42884FB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6" t="19794" r="47673" b="27547"/>
          <a:stretch>
            <a:fillRect/>
          </a:stretch>
        </p:blipFill>
        <p:spPr>
          <a:xfrm flipH="1">
            <a:off x="985319" y="352502"/>
            <a:ext cx="1728789" cy="2371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001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49">
        <p:circle/>
      </p:transition>
    </mc:Choice>
    <mc:Fallback xmlns="">
      <p:transition spd="slow" advTm="664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F224B63C-8C23-4508-BF06-7E40D150F22F}"/>
              </a:ext>
            </a:extLst>
          </p:cNvPr>
          <p:cNvGrpSpPr/>
          <p:nvPr/>
        </p:nvGrpSpPr>
        <p:grpSpPr>
          <a:xfrm>
            <a:off x="-201146" y="0"/>
            <a:ext cx="12397838" cy="6968034"/>
            <a:chOff x="-201146" y="0"/>
            <a:chExt cx="12397838" cy="696803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AF4A200E-41E0-40EF-B954-51A753DCCBFA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xmlns="" id="{8FE20A8A-F43F-48E4-BFCA-24992169C91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xmlns="" id="{3845E422-D11F-40D1-8FA6-0310CB959CBB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rgbClr val="DBE4ED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5AEEBA4-42F9-489B-90C4-95E9A3AA7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3BFC07F-1BB8-4853-A42E-9BC70F03B8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l="22619" t="19461" r="11043" b="8834"/>
          <a:stretch/>
        </p:blipFill>
        <p:spPr>
          <a:xfrm>
            <a:off x="2110245" y="137883"/>
            <a:ext cx="2956296" cy="212683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147" y="63959"/>
            <a:ext cx="6475211" cy="485640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7" y="2186118"/>
            <a:ext cx="5972986" cy="4479740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6614809" y="5184842"/>
            <a:ext cx="391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黑沙海灘</a:t>
            </a:r>
            <a:endParaRPr lang="zh-HK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073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97">
        <p14:prism isInverted="1"/>
      </p:transition>
    </mc:Choice>
    <mc:Fallback xmlns="">
      <p:transition spd="slow" advTm="60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93D1414D-00A8-407A-A2C1-264C1D6C8A93}"/>
              </a:ext>
            </a:extLst>
          </p:cNvPr>
          <p:cNvGrpSpPr/>
          <p:nvPr/>
        </p:nvGrpSpPr>
        <p:grpSpPr>
          <a:xfrm>
            <a:off x="-201146" y="0"/>
            <a:ext cx="12397838" cy="6968034"/>
            <a:chOff x="-201146" y="0"/>
            <a:chExt cx="12397838" cy="6968034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xmlns="" id="{5C935467-3510-4691-8768-06579E2FE41D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xmlns="" id="{078D2C4D-A50B-4B5A-9112-2C3F5951795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: 圆角 20">
                <a:extLst>
                  <a:ext uri="{FF2B5EF4-FFF2-40B4-BE49-F238E27FC236}">
                    <a16:creationId xmlns:a16="http://schemas.microsoft.com/office/drawing/2014/main" xmlns="" id="{D4EBA368-A515-4A47-B7A5-D0FC9019AE34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rgbClr val="DBE4ED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C2507D62-2F91-4D03-8232-155EB210E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48" y="252342"/>
            <a:ext cx="5604669" cy="4203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43" y="2112836"/>
            <a:ext cx="5757931" cy="4318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911" y="531311"/>
            <a:ext cx="4027251" cy="5369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466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152">
        <p14:flip dir="r"/>
      </p:transition>
    </mc:Choice>
    <mc:Fallback xmlns="">
      <p:transition spd="slow" advTm="81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F224B63C-8C23-4508-BF06-7E40D150F22F}"/>
              </a:ext>
            </a:extLst>
          </p:cNvPr>
          <p:cNvGrpSpPr/>
          <p:nvPr/>
        </p:nvGrpSpPr>
        <p:grpSpPr>
          <a:xfrm>
            <a:off x="-201146" y="0"/>
            <a:ext cx="12397838" cy="6968034"/>
            <a:chOff x="-201146" y="0"/>
            <a:chExt cx="12397838" cy="696803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AF4A200E-41E0-40EF-B954-51A753DCCBFA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xmlns="" id="{8FE20A8A-F43F-48E4-BFCA-24992169C91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xmlns="" id="{3845E422-D11F-40D1-8FA6-0310CB959CBB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rgbClr val="DBE4ED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5AEEBA4-42F9-489B-90C4-95E9A3AA7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87F47B98-115D-4484-B345-A903223AE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09" y="1031512"/>
            <a:ext cx="2005588" cy="4267208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200" y="352502"/>
            <a:ext cx="3348747" cy="446499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68" y="796778"/>
            <a:ext cx="4212709" cy="56169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7285995"/>
      </p:ext>
    </p:extLst>
  </p:cSld>
  <p:clrMapOvr>
    <a:masterClrMapping/>
  </p:clrMapOvr>
  <p:transition spd="slow" advTm="112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93D1414D-00A8-407A-A2C1-264C1D6C8A93}"/>
              </a:ext>
            </a:extLst>
          </p:cNvPr>
          <p:cNvGrpSpPr/>
          <p:nvPr/>
        </p:nvGrpSpPr>
        <p:grpSpPr>
          <a:xfrm>
            <a:off x="-201146" y="0"/>
            <a:ext cx="12397838" cy="6968034"/>
            <a:chOff x="-201146" y="0"/>
            <a:chExt cx="12397838" cy="6968034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xmlns="" id="{5C935467-3510-4691-8768-06579E2FE41D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xmlns="" id="{078D2C4D-A50B-4B5A-9112-2C3F5951795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: 圆角 20">
                <a:extLst>
                  <a:ext uri="{FF2B5EF4-FFF2-40B4-BE49-F238E27FC236}">
                    <a16:creationId xmlns:a16="http://schemas.microsoft.com/office/drawing/2014/main" xmlns="" id="{D4EBA368-A515-4A47-B7A5-D0FC9019AE34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rgbClr val="DBE4ED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C2507D62-2F91-4D03-8232-155EB210E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6" y="176251"/>
            <a:ext cx="4304489" cy="573931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43" y="151668"/>
            <a:ext cx="4341363" cy="578848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433" y="200834"/>
            <a:ext cx="4304488" cy="5739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466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816">
        <p14:flip dir="r"/>
      </p:transition>
    </mc:Choice>
    <mc:Fallback xmlns="">
      <p:transition spd="slow" advTm="88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93D1414D-00A8-407A-A2C1-264C1D6C8A93}"/>
              </a:ext>
            </a:extLst>
          </p:cNvPr>
          <p:cNvGrpSpPr/>
          <p:nvPr/>
        </p:nvGrpSpPr>
        <p:grpSpPr>
          <a:xfrm>
            <a:off x="-201146" y="0"/>
            <a:ext cx="12397838" cy="6968034"/>
            <a:chOff x="-201146" y="0"/>
            <a:chExt cx="12397838" cy="6968034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xmlns="" id="{5C935467-3510-4691-8768-06579E2FE41D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xmlns="" id="{078D2C4D-A50B-4B5A-9112-2C3F5951795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: 圆角 20">
                <a:extLst>
                  <a:ext uri="{FF2B5EF4-FFF2-40B4-BE49-F238E27FC236}">
                    <a16:creationId xmlns:a16="http://schemas.microsoft.com/office/drawing/2014/main" xmlns="" id="{D4EBA368-A515-4A47-B7A5-D0FC9019AE34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rgbClr val="DBE4ED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C2507D62-2F91-4D03-8232-155EB210E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41" y="418781"/>
            <a:ext cx="4581728" cy="61089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78">
            <a:off x="3682325" y="1143000"/>
            <a:ext cx="3429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374">
            <a:off x="7048842" y="521966"/>
            <a:ext cx="4360551" cy="5814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466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554">
        <p14:flip dir="r"/>
      </p:transition>
    </mc:Choice>
    <mc:Fallback xmlns="">
      <p:transition spd="slow" advTm="85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93D1414D-00A8-407A-A2C1-264C1D6C8A93}"/>
              </a:ext>
            </a:extLst>
          </p:cNvPr>
          <p:cNvGrpSpPr/>
          <p:nvPr/>
        </p:nvGrpSpPr>
        <p:grpSpPr>
          <a:xfrm>
            <a:off x="-201146" y="0"/>
            <a:ext cx="12397838" cy="6968034"/>
            <a:chOff x="-201146" y="0"/>
            <a:chExt cx="12397838" cy="6968034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xmlns="" id="{5C935467-3510-4691-8768-06579E2FE41D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xmlns="" id="{078D2C4D-A50B-4B5A-9112-2C3F5951795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: 圆角 20">
                <a:extLst>
                  <a:ext uri="{FF2B5EF4-FFF2-40B4-BE49-F238E27FC236}">
                    <a16:creationId xmlns:a16="http://schemas.microsoft.com/office/drawing/2014/main" xmlns="" id="{D4EBA368-A515-4A47-B7A5-D0FC9019AE34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rgbClr val="DBE4ED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C2507D62-2F91-4D03-8232-155EB210E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81" y="531627"/>
            <a:ext cx="6551525" cy="4913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56" y="659219"/>
            <a:ext cx="6551525" cy="4913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70" y="1462364"/>
            <a:ext cx="6092376" cy="4569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466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1880">
        <p14:flip dir="r"/>
      </p:transition>
    </mc:Choice>
    <mc:Fallback xmlns="">
      <p:transition spd="slow" advTm="11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16CC9DE8-4AFB-4D30-8BEB-44E5B12C94FD}"/>
              </a:ext>
            </a:extLst>
          </p:cNvPr>
          <p:cNvGrpSpPr/>
          <p:nvPr/>
        </p:nvGrpSpPr>
        <p:grpSpPr>
          <a:xfrm>
            <a:off x="0" y="0"/>
            <a:ext cx="12192000" cy="6946533"/>
            <a:chOff x="0" y="0"/>
            <a:chExt cx="12192000" cy="694653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02827F5A-F9E0-478B-8D9A-09C96B6F4F2F}"/>
                </a:ext>
              </a:extLst>
            </p:cNvPr>
            <p:cNvSpPr/>
            <p:nvPr/>
          </p:nvSpPr>
          <p:spPr>
            <a:xfrm>
              <a:off x="0" y="0"/>
              <a:ext cx="12192000" cy="6946533"/>
            </a:xfrm>
            <a:prstGeom prst="rect">
              <a:avLst/>
            </a:prstGeom>
            <a:solidFill>
              <a:srgbClr val="F8E9C4"/>
            </a:solidFill>
            <a:ln>
              <a:solidFill>
                <a:srgbClr val="CFA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05B2960D-1870-4284-990F-CF298B5D45A4}"/>
                </a:ext>
              </a:extLst>
            </p:cNvPr>
            <p:cNvSpPr/>
            <p:nvPr/>
          </p:nvSpPr>
          <p:spPr>
            <a:xfrm>
              <a:off x="379828" y="352502"/>
              <a:ext cx="11497995" cy="6505498"/>
            </a:xfrm>
            <a:prstGeom prst="roundRect">
              <a:avLst/>
            </a:prstGeom>
            <a:solidFill>
              <a:srgbClr val="DBE4ED"/>
            </a:solidFill>
            <a:ln>
              <a:solidFill>
                <a:srgbClr val="DBE4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99FBCF98-FC2C-44F2-BA81-3AEA29A65233}"/>
              </a:ext>
            </a:extLst>
          </p:cNvPr>
          <p:cNvGrpSpPr/>
          <p:nvPr/>
        </p:nvGrpSpPr>
        <p:grpSpPr>
          <a:xfrm>
            <a:off x="304232" y="2269897"/>
            <a:ext cx="2178825" cy="4588103"/>
            <a:chOff x="1301394" y="2263941"/>
            <a:chExt cx="2178825" cy="4588103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9244EB49-A54A-4A0B-8150-6A505AFFB8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" t="30323" r="61962" b="20769"/>
            <a:stretch/>
          </p:blipFill>
          <p:spPr>
            <a:xfrm>
              <a:off x="1301394" y="2263941"/>
              <a:ext cx="2178825" cy="4588103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A6758474-E9ED-4791-AC6D-F65003FACF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" t="30323" r="61962" b="20769"/>
            <a:stretch/>
          </p:blipFill>
          <p:spPr>
            <a:xfrm>
              <a:off x="1943547" y="3862601"/>
              <a:ext cx="1315421" cy="2769974"/>
            </a:xfrm>
            <a:prstGeom prst="rect">
              <a:avLst/>
            </a:prstGeom>
          </p:spPr>
        </p:pic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155" y="658730"/>
            <a:ext cx="4572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F90135C-7721-442F-A6D7-8C4DC2D97C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62" r="8388" b="18951"/>
          <a:stretch/>
        </p:blipFill>
        <p:spPr>
          <a:xfrm>
            <a:off x="-201146" y="5355844"/>
            <a:ext cx="12397838" cy="1612190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EC808E1C-5FCC-4F99-A13C-35BFA50CD970}"/>
              </a:ext>
            </a:extLst>
          </p:cNvPr>
          <p:cNvGrpSpPr/>
          <p:nvPr/>
        </p:nvGrpSpPr>
        <p:grpSpPr>
          <a:xfrm>
            <a:off x="1604095" y="524749"/>
            <a:ext cx="4850960" cy="2867306"/>
            <a:chOff x="2133242" y="352502"/>
            <a:chExt cx="4850960" cy="286730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55F7F6E6-5F7A-4814-B9DC-3E0D62520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242" y="352502"/>
              <a:ext cx="4850960" cy="2867306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xmlns="" id="{4C419D00-DA44-43EA-9EEC-1992C9C38720}"/>
                </a:ext>
              </a:extLst>
            </p:cNvPr>
            <p:cNvSpPr txBox="1"/>
            <p:nvPr/>
          </p:nvSpPr>
          <p:spPr>
            <a:xfrm>
              <a:off x="2671244" y="1502773"/>
              <a:ext cx="39500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b="1" dirty="0" smtClean="0">
                  <a:latin typeface="Broadway" panose="04040905080B02020502" pitchFamily="82" charset="0"/>
                  <a:cs typeface="+mn-ea"/>
                  <a:sym typeface="+mn-lt"/>
                </a:rPr>
                <a:t>石排灣郊野公園</a:t>
              </a:r>
              <a:endParaRPr lang="zh-CN" altLang="en-US" sz="4000" b="1" dirty="0">
                <a:latin typeface="Broadway" panose="04040905080B02020502" pitchFamily="82" charset="0"/>
                <a:cs typeface="+mn-ea"/>
                <a:sym typeface="+mn-lt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6F3ABD2-66FA-4AF7-AF78-6332206FC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6" t="10871" r="896" b="21231"/>
          <a:stretch/>
        </p:blipFill>
        <p:spPr>
          <a:xfrm>
            <a:off x="9403343" y="1721140"/>
            <a:ext cx="2866120" cy="494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74034"/>
      </p:ext>
    </p:extLst>
  </p:cSld>
  <p:clrMapOvr>
    <a:masterClrMapping/>
  </p:clrMapOvr>
  <p:transition spd="slow" advTm="548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93D1414D-00A8-407A-A2C1-264C1D6C8A93}"/>
              </a:ext>
            </a:extLst>
          </p:cNvPr>
          <p:cNvGrpSpPr/>
          <p:nvPr/>
        </p:nvGrpSpPr>
        <p:grpSpPr>
          <a:xfrm>
            <a:off x="-201146" y="0"/>
            <a:ext cx="12397838" cy="6968034"/>
            <a:chOff x="-201146" y="0"/>
            <a:chExt cx="12397838" cy="6968034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xmlns="" id="{5C935467-3510-4691-8768-06579E2FE41D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xmlns="" id="{078D2C4D-A50B-4B5A-9112-2C3F5951795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: 圆角 20">
                <a:extLst>
                  <a:ext uri="{FF2B5EF4-FFF2-40B4-BE49-F238E27FC236}">
                    <a16:creationId xmlns:a16="http://schemas.microsoft.com/office/drawing/2014/main" xmlns="" id="{D4EBA368-A515-4A47-B7A5-D0FC9019AE34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rgbClr val="DBE4ED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C2507D62-2F91-4D03-8232-155EB210E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492" y="712382"/>
            <a:ext cx="5996763" cy="4497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8" t="12734" r="6417"/>
          <a:stretch/>
        </p:blipFill>
        <p:spPr>
          <a:xfrm>
            <a:off x="379828" y="1761306"/>
            <a:ext cx="5603359" cy="4494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466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142">
        <p14:flip dir="r"/>
      </p:transition>
    </mc:Choice>
    <mc:Fallback xmlns="">
      <p:transition spd="slow" advTm="101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ABD4CE73-5F7E-436E-891D-70B781F56B0E}"/>
              </a:ext>
            </a:extLst>
          </p:cNvPr>
          <p:cNvGrpSpPr/>
          <p:nvPr/>
        </p:nvGrpSpPr>
        <p:grpSpPr>
          <a:xfrm>
            <a:off x="-201146" y="0"/>
            <a:ext cx="12397838" cy="6968034"/>
            <a:chOff x="-201146" y="0"/>
            <a:chExt cx="12397838" cy="6968034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xmlns="" id="{77C1C287-2CDD-428C-9EA6-A0A42FB83188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xmlns="" id="{3CB8A7A0-98BA-4374-9B2B-9F2492BBAF5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xmlns="" id="{A44448AE-2CD3-4309-B3A7-00B77AB48D8D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rgbClr val="DBE4ED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21CB1BB2-B21F-4650-B14A-4E23A04E1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B0A1436-C8A4-4A9B-AA9F-053735112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51880" r="74157" b="40859"/>
          <a:stretch/>
        </p:blipFill>
        <p:spPr>
          <a:xfrm rot="7573834" flipV="1">
            <a:off x="5996222" y="6175345"/>
            <a:ext cx="1374312" cy="106660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685" y="620461"/>
            <a:ext cx="7057989" cy="5290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56013371-ED21-49AA-AD78-5B0A42884F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6" t="19794" r="47673" b="27547"/>
          <a:stretch>
            <a:fillRect/>
          </a:stretch>
        </p:blipFill>
        <p:spPr>
          <a:xfrm flipH="1">
            <a:off x="1077361" y="352501"/>
            <a:ext cx="1728789" cy="237172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424FDCC-5675-4FC4-93EF-F3265CB1CBFD}"/>
              </a:ext>
            </a:extLst>
          </p:cNvPr>
          <p:cNvGrpSpPr/>
          <p:nvPr/>
        </p:nvGrpSpPr>
        <p:grpSpPr>
          <a:xfrm>
            <a:off x="6599457" y="3473266"/>
            <a:ext cx="5763822" cy="2947965"/>
            <a:chOff x="2465778" y="1511493"/>
            <a:chExt cx="4516871" cy="212377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03CAA0C3-96AA-4148-9B6C-004637CEE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26" t="45161" r="2792" b="33548"/>
            <a:stretch/>
          </p:blipFill>
          <p:spPr>
            <a:xfrm>
              <a:off x="3089673" y="1511493"/>
              <a:ext cx="3892976" cy="205002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70EAE543-ED49-45F0-98CF-F6DF17EE8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52" t="40739" r="34602"/>
            <a:stretch/>
          </p:blipFill>
          <p:spPr>
            <a:xfrm>
              <a:off x="2465778" y="1646883"/>
              <a:ext cx="2094271" cy="198838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746D5AF0-9EAF-443F-9374-4A5801C84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0" t="47307" r="68432" b="20767"/>
            <a:stretch/>
          </p:blipFill>
          <p:spPr>
            <a:xfrm>
              <a:off x="5198694" y="1792288"/>
              <a:ext cx="897306" cy="95001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3915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368">
        <p:dissolve/>
      </p:transition>
    </mc:Choice>
    <mc:Fallback xmlns="">
      <p:transition spd="slow" advTm="836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CB7B6623-A6D3-41AF-BC98-E04B05BA5F29}"/>
              </a:ext>
            </a:extLst>
          </p:cNvPr>
          <p:cNvSpPr/>
          <p:nvPr/>
        </p:nvSpPr>
        <p:spPr>
          <a:xfrm>
            <a:off x="0" y="0"/>
            <a:ext cx="12192000" cy="6946533"/>
          </a:xfrm>
          <a:prstGeom prst="rect">
            <a:avLst/>
          </a:prstGeom>
          <a:solidFill>
            <a:srgbClr val="F8E9C4"/>
          </a:solidFill>
          <a:ln>
            <a:solidFill>
              <a:srgbClr val="CFAF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xmlns="" id="{E0236BF0-1950-419A-BDBB-53E565728913}"/>
              </a:ext>
            </a:extLst>
          </p:cNvPr>
          <p:cNvSpPr/>
          <p:nvPr/>
        </p:nvSpPr>
        <p:spPr>
          <a:xfrm>
            <a:off x="450168" y="365760"/>
            <a:ext cx="11357316" cy="6492240"/>
          </a:xfrm>
          <a:prstGeom prst="roundRect">
            <a:avLst/>
          </a:prstGeom>
          <a:solidFill>
            <a:srgbClr val="DBE4ED"/>
          </a:solidFill>
          <a:ln>
            <a:solidFill>
              <a:srgbClr val="DBE4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D927E67-6433-4019-9F6E-CE37E4BC25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62" r="8388" b="15583"/>
          <a:stretch/>
        </p:blipFill>
        <p:spPr>
          <a:xfrm>
            <a:off x="-205838" y="5062693"/>
            <a:ext cx="12397838" cy="18838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E5F37BD-2151-4B0A-973D-0E658E62F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37" y="1237955"/>
            <a:ext cx="6476313" cy="426474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051F44C1-A5FE-44FB-81C3-BE3C191F2119}"/>
              </a:ext>
            </a:extLst>
          </p:cNvPr>
          <p:cNvSpPr txBox="1"/>
          <p:nvPr/>
        </p:nvSpPr>
        <p:spPr>
          <a:xfrm>
            <a:off x="7770393" y="1034280"/>
            <a:ext cx="1200329" cy="38455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TW" altLang="en-US" sz="6600" b="1" dirty="0" smtClean="0">
                <a:latin typeface=" 汉仪良品线简" panose="00020600040101010101" pitchFamily="18" charset="-122"/>
                <a:ea typeface=" 汉仪良品线简" panose="00020600040101010101" pitchFamily="18" charset="-122"/>
              </a:rPr>
              <a:t>謝謝欣賞</a:t>
            </a:r>
            <a:endParaRPr lang="zh-CN" altLang="en-US" sz="6600" b="1" dirty="0">
              <a:latin typeface=" 汉仪良品线简" panose="00020600040101010101" pitchFamily="18" charset="-122"/>
              <a:ea typeface=" 汉仪良品线简" panose="00020600040101010101" pitchFamily="18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3601874"/>
      </p:ext>
    </p:extLst>
  </p:cSld>
  <p:clrMapOvr>
    <a:masterClrMapping/>
  </p:clrMapOvr>
  <p:transition spd="slow" advTm="62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ABD4CE73-5F7E-436E-891D-70B781F56B0E}"/>
              </a:ext>
            </a:extLst>
          </p:cNvPr>
          <p:cNvGrpSpPr/>
          <p:nvPr/>
        </p:nvGrpSpPr>
        <p:grpSpPr>
          <a:xfrm>
            <a:off x="-201146" y="0"/>
            <a:ext cx="12397838" cy="6968034"/>
            <a:chOff x="-201146" y="0"/>
            <a:chExt cx="12397838" cy="6968034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xmlns="" id="{77C1C287-2CDD-428C-9EA6-A0A42FB83188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xmlns="" id="{3CB8A7A0-98BA-4374-9B2B-9F2492BBAF5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xmlns="" id="{A44448AE-2CD3-4309-B3A7-00B77AB48D8D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rgbClr val="DBE4ED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21CB1BB2-B21F-4650-B14A-4E23A04E1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B0A1436-C8A4-4A9B-AA9F-053735112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51880" r="74157" b="40859"/>
          <a:stretch/>
        </p:blipFill>
        <p:spPr>
          <a:xfrm rot="7573834" flipV="1">
            <a:off x="5213150" y="5731669"/>
            <a:ext cx="1374312" cy="106660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56013371-ED21-49AA-AD78-5B0A42884F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6" t="19794" r="47673" b="27547"/>
          <a:stretch>
            <a:fillRect/>
          </a:stretch>
        </p:blipFill>
        <p:spPr>
          <a:xfrm flipH="1">
            <a:off x="1944346" y="204858"/>
            <a:ext cx="1728789" cy="237172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8182">
            <a:off x="1022253" y="2304264"/>
            <a:ext cx="4831175" cy="3220783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534">
            <a:off x="5948992" y="898213"/>
            <a:ext cx="4186418" cy="279094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424FDCC-5675-4FC4-93EF-F3265CB1CBFD}"/>
              </a:ext>
            </a:extLst>
          </p:cNvPr>
          <p:cNvGrpSpPr/>
          <p:nvPr/>
        </p:nvGrpSpPr>
        <p:grpSpPr>
          <a:xfrm>
            <a:off x="5997773" y="3251702"/>
            <a:ext cx="5763822" cy="2947965"/>
            <a:chOff x="2465778" y="1511493"/>
            <a:chExt cx="4516871" cy="212377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03CAA0C3-96AA-4148-9B6C-004637CEE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26" t="45161" r="2792" b="33548"/>
            <a:stretch/>
          </p:blipFill>
          <p:spPr>
            <a:xfrm>
              <a:off x="3089673" y="1511493"/>
              <a:ext cx="3892976" cy="205002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70EAE543-ED49-45F0-98CF-F6DF17EE8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52" t="40739" r="34602"/>
            <a:stretch/>
          </p:blipFill>
          <p:spPr>
            <a:xfrm>
              <a:off x="2465778" y="1646883"/>
              <a:ext cx="2094271" cy="198838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746D5AF0-9EAF-443F-9374-4A5801C84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0" t="47307" r="68432" b="20767"/>
            <a:stretch/>
          </p:blipFill>
          <p:spPr>
            <a:xfrm>
              <a:off x="5198694" y="1792288"/>
              <a:ext cx="897306" cy="95001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24069131"/>
      </p:ext>
    </p:extLst>
  </p:cSld>
  <p:clrMapOvr>
    <a:masterClrMapping/>
  </p:clrMapOvr>
  <p:transition spd="slow" advTm="111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ABD4CE73-5F7E-436E-891D-70B781F56B0E}"/>
              </a:ext>
            </a:extLst>
          </p:cNvPr>
          <p:cNvGrpSpPr/>
          <p:nvPr/>
        </p:nvGrpSpPr>
        <p:grpSpPr>
          <a:xfrm>
            <a:off x="-201146" y="0"/>
            <a:ext cx="12397838" cy="6968034"/>
            <a:chOff x="-201146" y="0"/>
            <a:chExt cx="12397838" cy="6968034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xmlns="" id="{77C1C287-2CDD-428C-9EA6-A0A42FB83188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xmlns="" id="{3CB8A7A0-98BA-4374-9B2B-9F2492BBAF5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xmlns="" id="{A44448AE-2CD3-4309-B3A7-00B77AB48D8D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rgbClr val="DBE4ED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21CB1BB2-B21F-4650-B14A-4E23A04E1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73" y="1028516"/>
            <a:ext cx="10058400" cy="4889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D7781D6-2C20-4D77-89D2-7AA1A0C8C8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85" b="11517"/>
          <a:stretch/>
        </p:blipFill>
        <p:spPr>
          <a:xfrm flipH="1">
            <a:off x="273048" y="3208011"/>
            <a:ext cx="3059690" cy="2059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F026297-AE49-42BE-B581-42A4E0943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66180">
            <a:off x="2749006" y="974510"/>
            <a:ext cx="6693988" cy="25666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AD68BA6-9DA9-4884-ABB5-308858CB3C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/>
          </a:blip>
          <a:srcRect l="22619" t="19461" r="11043" b="8834"/>
          <a:stretch/>
        </p:blipFill>
        <p:spPr>
          <a:xfrm>
            <a:off x="8649676" y="3436116"/>
            <a:ext cx="2678313" cy="1926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07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290">
        <p14:prism/>
      </p:transition>
    </mc:Choice>
    <mc:Fallback xmlns="">
      <p:transition spd="slow" advTm="102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AF4A200E-41E0-40EF-B954-51A753DCCBFA}"/>
              </a:ext>
            </a:extLst>
          </p:cNvPr>
          <p:cNvGrpSpPr/>
          <p:nvPr/>
        </p:nvGrpSpPr>
        <p:grpSpPr>
          <a:xfrm>
            <a:off x="0" y="0"/>
            <a:ext cx="12192000" cy="6946533"/>
            <a:chOff x="0" y="0"/>
            <a:chExt cx="12192000" cy="694653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8FE20A8A-F43F-48E4-BFCA-24992169C91F}"/>
                </a:ext>
              </a:extLst>
            </p:cNvPr>
            <p:cNvSpPr/>
            <p:nvPr/>
          </p:nvSpPr>
          <p:spPr>
            <a:xfrm>
              <a:off x="0" y="0"/>
              <a:ext cx="12192000" cy="6946533"/>
            </a:xfrm>
            <a:prstGeom prst="rect">
              <a:avLst/>
            </a:prstGeom>
            <a:solidFill>
              <a:srgbClr val="F8E9C4"/>
            </a:solidFill>
            <a:ln>
              <a:solidFill>
                <a:srgbClr val="CFA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xmlns="" id="{3845E422-D11F-40D1-8FA6-0310CB959CBB}"/>
                </a:ext>
              </a:extLst>
            </p:cNvPr>
            <p:cNvSpPr/>
            <p:nvPr/>
          </p:nvSpPr>
          <p:spPr>
            <a:xfrm>
              <a:off x="379828" y="352502"/>
              <a:ext cx="11497995" cy="6505498"/>
            </a:xfrm>
            <a:prstGeom prst="roundRect">
              <a:avLst/>
            </a:prstGeom>
            <a:solidFill>
              <a:srgbClr val="DBE4ED"/>
            </a:solidFill>
            <a:ln>
              <a:solidFill>
                <a:srgbClr val="DBE4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60" y="796974"/>
            <a:ext cx="6575899" cy="3196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6303">
            <a:off x="7003913" y="2816792"/>
            <a:ext cx="4019209" cy="3014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5AEEBA4-42F9-489B-90C4-95E9A3AA76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62" r="8388" b="18951"/>
          <a:stretch/>
        </p:blipFill>
        <p:spPr>
          <a:xfrm>
            <a:off x="-201146" y="5355844"/>
            <a:ext cx="12397838" cy="16121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51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1614">
        <p14:switch dir="r"/>
      </p:transition>
    </mc:Choice>
    <mc:Fallback xmlns="">
      <p:transition spd="slow" advTm="116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ABD4CE73-5F7E-436E-891D-70B781F56B0E}"/>
              </a:ext>
            </a:extLst>
          </p:cNvPr>
          <p:cNvGrpSpPr/>
          <p:nvPr/>
        </p:nvGrpSpPr>
        <p:grpSpPr>
          <a:xfrm>
            <a:off x="-201146" y="0"/>
            <a:ext cx="12397838" cy="6968034"/>
            <a:chOff x="-201146" y="0"/>
            <a:chExt cx="12397838" cy="6968034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xmlns="" id="{77C1C287-2CDD-428C-9EA6-A0A42FB83188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xmlns="" id="{3CB8A7A0-98BA-4374-9B2B-9F2492BBAF5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xmlns="" id="{A44448AE-2CD3-4309-B3A7-00B77AB48D8D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rgbClr val="DBE4ED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21CB1BB2-B21F-4650-B14A-4E23A04E1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35" name="圖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91" y="365068"/>
            <a:ext cx="6270171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7183">
            <a:off x="1220621" y="2692957"/>
            <a:ext cx="7418113" cy="3606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940">
            <a:off x="4029388" y="3473266"/>
            <a:ext cx="6646315" cy="3230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185" y="577734"/>
            <a:ext cx="7556719" cy="36734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354775"/>
      </p:ext>
    </p:extLst>
  </p:cSld>
  <p:clrMapOvr>
    <a:masterClrMapping/>
  </p:clrMapOvr>
  <p:transition spd="slow" advTm="147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ABD4CE73-5F7E-436E-891D-70B781F56B0E}"/>
              </a:ext>
            </a:extLst>
          </p:cNvPr>
          <p:cNvGrpSpPr/>
          <p:nvPr/>
        </p:nvGrpSpPr>
        <p:grpSpPr>
          <a:xfrm>
            <a:off x="-201146" y="0"/>
            <a:ext cx="12397838" cy="6968034"/>
            <a:chOff x="-201146" y="0"/>
            <a:chExt cx="12397838" cy="6968034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xmlns="" id="{77C1C287-2CDD-428C-9EA6-A0A42FB83188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xmlns="" id="{3CB8A7A0-98BA-4374-9B2B-9F2492BBAF5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xmlns="" id="{A44448AE-2CD3-4309-B3A7-00B77AB48D8D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rgbClr val="DBE4ED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21CB1BB2-B21F-4650-B14A-4E23A04E1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424FDCC-5675-4FC4-93EF-F3265CB1CBFD}"/>
              </a:ext>
            </a:extLst>
          </p:cNvPr>
          <p:cNvGrpSpPr/>
          <p:nvPr/>
        </p:nvGrpSpPr>
        <p:grpSpPr>
          <a:xfrm>
            <a:off x="5898295" y="2876059"/>
            <a:ext cx="5763822" cy="2947965"/>
            <a:chOff x="2465778" y="1511493"/>
            <a:chExt cx="4516871" cy="212377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03CAA0C3-96AA-4148-9B6C-004637CEE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26" t="45161" r="2792" b="33548"/>
            <a:stretch/>
          </p:blipFill>
          <p:spPr>
            <a:xfrm>
              <a:off x="3089673" y="1511493"/>
              <a:ext cx="3892976" cy="205002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70EAE543-ED49-45F0-98CF-F6DF17EE8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52" t="40739" r="34602"/>
            <a:stretch/>
          </p:blipFill>
          <p:spPr>
            <a:xfrm>
              <a:off x="2465778" y="1646883"/>
              <a:ext cx="2094271" cy="198838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746D5AF0-9EAF-443F-9374-4A5801C84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0" t="47307" r="68432" b="20767"/>
            <a:stretch/>
          </p:blipFill>
          <p:spPr>
            <a:xfrm>
              <a:off x="5198694" y="1792288"/>
              <a:ext cx="897306" cy="95001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B0A1436-C8A4-4A9B-AA9F-0537351125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51880" r="74157" b="40859"/>
          <a:stretch/>
        </p:blipFill>
        <p:spPr>
          <a:xfrm rot="7573834" flipV="1">
            <a:off x="5213150" y="5731669"/>
            <a:ext cx="1374312" cy="106660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56013371-ED21-49AA-AD78-5B0A42884F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6" t="19794" r="47673" b="27547"/>
          <a:stretch>
            <a:fillRect/>
          </a:stretch>
        </p:blipFill>
        <p:spPr>
          <a:xfrm flipH="1">
            <a:off x="2498823" y="652330"/>
            <a:ext cx="1728789" cy="237172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8" y="248412"/>
            <a:ext cx="6672725" cy="4448484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242" y="1642239"/>
            <a:ext cx="7153063" cy="4768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88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473">
        <p14:conveyor dir="l"/>
      </p:transition>
    </mc:Choice>
    <mc:Fallback xmlns="">
      <p:transition spd="slow" advTm="74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ABD4CE73-5F7E-436E-891D-70B781F56B0E}"/>
              </a:ext>
            </a:extLst>
          </p:cNvPr>
          <p:cNvGrpSpPr/>
          <p:nvPr/>
        </p:nvGrpSpPr>
        <p:grpSpPr>
          <a:xfrm>
            <a:off x="-201146" y="0"/>
            <a:ext cx="12397838" cy="6968034"/>
            <a:chOff x="-201146" y="0"/>
            <a:chExt cx="12397838" cy="6968034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xmlns="" id="{77C1C287-2CDD-428C-9EA6-A0A42FB83188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xmlns="" id="{3CB8A7A0-98BA-4374-9B2B-9F2492BBAF5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xmlns="" id="{A44448AE-2CD3-4309-B3A7-00B77AB48D8D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rgbClr val="DBE4ED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21CB1BB2-B21F-4650-B14A-4E23A04E1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6FEF909-02FA-40F8-94AB-07BAB5C53C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9478" r="10476" b="11722"/>
          <a:stretch>
            <a:fillRect/>
          </a:stretch>
        </p:blipFill>
        <p:spPr>
          <a:xfrm>
            <a:off x="5398175" y="-40713"/>
            <a:ext cx="6793825" cy="43586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554B099-3F6A-422E-B79B-6C6C08686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9669" r="10476" b="10861"/>
          <a:stretch>
            <a:fillRect/>
          </a:stretch>
        </p:blipFill>
        <p:spPr>
          <a:xfrm>
            <a:off x="150680" y="1767966"/>
            <a:ext cx="6266304" cy="405432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4DD67B4-BE7E-4064-9078-E14AE3189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2" t="29517" r="30676" b="31083"/>
          <a:stretch>
            <a:fillRect/>
          </a:stretch>
        </p:blipFill>
        <p:spPr>
          <a:xfrm rot="977687">
            <a:off x="5512877" y="2436478"/>
            <a:ext cx="510757" cy="13133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1C2643D2-11EF-41B4-BC22-4C82BAE2A1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2" t="29517" r="30676" b="31083"/>
          <a:stretch>
            <a:fillRect/>
          </a:stretch>
        </p:blipFill>
        <p:spPr>
          <a:xfrm rot="18883401">
            <a:off x="5398582" y="4135101"/>
            <a:ext cx="510757" cy="13133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7C87FF1C-7F52-4AE1-AA1B-FE136F1A1E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517"/>
          <a:stretch/>
        </p:blipFill>
        <p:spPr>
          <a:xfrm>
            <a:off x="5430137" y="4570755"/>
            <a:ext cx="3388624" cy="2059300"/>
          </a:xfrm>
          <a:prstGeom prst="rect">
            <a:avLst/>
          </a:prstGeom>
        </p:spPr>
      </p:pic>
      <p:pic>
        <p:nvPicPr>
          <p:cNvPr id="29" name="图片 28" descr="2a06c627363145ed25b0d63429c2f1fb61078adc15cae-TxOgh1_fw658">
            <a:extLst>
              <a:ext uri="{FF2B5EF4-FFF2-40B4-BE49-F238E27FC236}">
                <a16:creationId xmlns:a16="http://schemas.microsoft.com/office/drawing/2014/main" xmlns="" id="{DE55107E-EB43-4160-A153-DB096DCC06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42" b="4434"/>
          <a:stretch/>
        </p:blipFill>
        <p:spPr>
          <a:xfrm>
            <a:off x="1238417" y="89067"/>
            <a:ext cx="2275437" cy="230213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04" y="2260767"/>
            <a:ext cx="4606578" cy="30687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29" y="589724"/>
            <a:ext cx="5013127" cy="3342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111724"/>
      </p:ext>
    </p:extLst>
  </p:cSld>
  <p:clrMapOvr>
    <a:masterClrMapping/>
  </p:clrMapOvr>
  <p:transition spd="slow" advTm="104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ABD4CE73-5F7E-436E-891D-70B781F56B0E}"/>
              </a:ext>
            </a:extLst>
          </p:cNvPr>
          <p:cNvGrpSpPr/>
          <p:nvPr/>
        </p:nvGrpSpPr>
        <p:grpSpPr>
          <a:xfrm>
            <a:off x="-201146" y="0"/>
            <a:ext cx="12397838" cy="6968034"/>
            <a:chOff x="-201146" y="0"/>
            <a:chExt cx="12397838" cy="6968034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xmlns="" id="{77C1C287-2CDD-428C-9EA6-A0A42FB83188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xmlns="" id="{3CB8A7A0-98BA-4374-9B2B-9F2492BBAF5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xmlns="" id="{A44448AE-2CD3-4309-B3A7-00B77AB48D8D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rgbClr val="DBE4ED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21CB1BB2-B21F-4650-B14A-4E23A04E1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552B3A1-410F-44B2-BE06-B1C974073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5" t="18249" r="17630" b="2968"/>
          <a:stretch/>
        </p:blipFill>
        <p:spPr>
          <a:xfrm>
            <a:off x="783099" y="891566"/>
            <a:ext cx="3339189" cy="400512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519">
            <a:off x="4354553" y="802682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文字方塊 10"/>
          <p:cNvSpPr txBox="1"/>
          <p:nvPr/>
        </p:nvSpPr>
        <p:spPr>
          <a:xfrm rot="21385787">
            <a:off x="783099" y="5104542"/>
            <a:ext cx="5729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黑沙水庫郊野公園</a:t>
            </a:r>
            <a:endParaRPr lang="zh-HK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1445590"/>
      </p:ext>
    </p:extLst>
  </p:cSld>
  <p:clrMapOvr>
    <a:masterClrMapping/>
  </p:clrMapOvr>
  <p:transition spd="slow" advTm="32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|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6|2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|2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5|3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|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7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34</Words>
  <Application>Microsoft Office PowerPoint</Application>
  <PresentationFormat>自訂</PresentationFormat>
  <Paragraphs>10</Paragraphs>
  <Slides>22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User</cp:lastModifiedBy>
  <cp:revision>43</cp:revision>
  <dcterms:created xsi:type="dcterms:W3CDTF">2017-10-27T12:07:57Z</dcterms:created>
  <dcterms:modified xsi:type="dcterms:W3CDTF">2019-10-23T05:24:06Z</dcterms:modified>
</cp:coreProperties>
</file>